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4" r:id="rId12"/>
    <p:sldId id="265" r:id="rId13"/>
    <p:sldId id="270" r:id="rId14"/>
    <p:sldId id="271" r:id="rId15"/>
    <p:sldId id="272" r:id="rId16"/>
    <p:sldId id="273" r:id="rId17"/>
    <p:sldId id="269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6682" autoAdjust="0"/>
  </p:normalViewPr>
  <p:slideViewPr>
    <p:cSldViewPr snapToGrid="0" snapToObjects="1">
      <p:cViewPr varScale="1">
        <p:scale>
          <a:sx n="204" d="100"/>
          <a:sy n="204" d="100"/>
        </p:scale>
        <p:origin x="1098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80CEB-8D70-4331-8F30-63932DF03F2F}" type="datetimeFigureOut">
              <a:rPr lang="en-NL" smtClean="0"/>
              <a:t>28/04/2022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F67C8-C0FF-4976-8F1C-D10B40B8456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27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2, 5, 14 are problem pitchers. Many removed pitches dirty the results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F67C8-C0FF-4976-8F1C-D10B40B8456C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69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Arial"/>
                <a:cs typeface="Arial"/>
              </a:rPr>
              <a:t>Results Discussion: </a:t>
            </a:r>
            <a:br>
              <a:rPr lang="en-US" sz="4400" dirty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>Right-Handed Pitchers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/>
          <a:lstStyle/>
          <a:p>
            <a:pPr algn="l"/>
            <a:r>
              <a:rPr lang="en-US" dirty="0">
                <a:latin typeface="Arial"/>
                <a:cs typeface="Arial"/>
              </a:rPr>
              <a:t>Thoma</a:t>
            </a:r>
            <a:r>
              <a:rPr lang="en-US" dirty="0"/>
              <a:t>s van Hogerwou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73E4-9F41-4A0D-9479-880BC1A7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Inning</a:t>
            </a:r>
            <a:endParaRPr lang="en-NL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438BE35-510B-4E4D-B4DB-E8923ED5E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618" y="1200150"/>
            <a:ext cx="5577840" cy="3486150"/>
          </a:xfrm>
        </p:spPr>
      </p:pic>
    </p:spTree>
    <p:extLst>
      <p:ext uri="{BB962C8B-B14F-4D97-AF65-F5344CB8AC3E}">
        <p14:creationId xmlns:p14="http://schemas.microsoft.com/office/powerpoint/2010/main" val="374056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9C02-2604-4284-8872-020AB0EE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of N pitches</a:t>
            </a:r>
            <a:endParaRPr lang="en-NL" dirty="0"/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40D59404-4F4A-4E93-B2C7-E34C2B4F5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618" y="1200150"/>
            <a:ext cx="5577840" cy="3486150"/>
          </a:xfrm>
        </p:spPr>
      </p:pic>
    </p:spTree>
    <p:extLst>
      <p:ext uri="{BB962C8B-B14F-4D97-AF65-F5344CB8AC3E}">
        <p14:creationId xmlns:p14="http://schemas.microsoft.com/office/powerpoint/2010/main" val="290868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B5AE-D892-4A4E-8FE0-969CAD94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observations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E688-341C-4D86-BBB5-715174E6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 “Inning” of 10 pitches does not show a normal distribution but scaling to ~20/25 pitches per “Group” does.</a:t>
            </a:r>
          </a:p>
          <a:p>
            <a:endParaRPr lang="en-US" dirty="0"/>
          </a:p>
          <a:p>
            <a:r>
              <a:rPr lang="en-US" dirty="0"/>
              <a:t>Outliers on the lower side of the distribution are often caused by losing sight of markers before MER.</a:t>
            </a:r>
          </a:p>
          <a:p>
            <a:endParaRPr lang="en-US" dirty="0"/>
          </a:p>
          <a:p>
            <a:r>
              <a:rPr lang="en-US" dirty="0"/>
              <a:t>Between group_1 and group_2 a small increase in mean is often observed</a:t>
            </a:r>
          </a:p>
          <a:p>
            <a:pPr lvl="1"/>
            <a:r>
              <a:rPr lang="en-US" dirty="0"/>
              <a:t>1,3,4,5,6,8,12,14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9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826A-C5B1-4E57-99B1-59E7F28A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Group_1 </a:t>
            </a:r>
            <a:r>
              <a:rPr lang="en-US" dirty="0">
                <a:sym typeface="Wingdings" panose="05000000000000000000" pitchFamily="2" charset="2"/>
              </a:rPr>
              <a:t> Group_2 increase</a:t>
            </a:r>
            <a:endParaRPr lang="en-NL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23529-BC21-4AC8-B3EC-9B6FBD050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521" y="1003495"/>
            <a:ext cx="2880000" cy="1800000"/>
          </a:xfr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7C11DAA-2104-4C34-9DA6-EE538E91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21" y="2886675"/>
            <a:ext cx="2879999" cy="1800000"/>
          </a:xfrm>
          <a:prstGeom prst="rect">
            <a:avLst/>
          </a:prstGeom>
        </p:spPr>
      </p:pic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C5CC2A9D-9239-4437-815A-BE8EA847B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36" y="2886675"/>
            <a:ext cx="2880000" cy="18000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51CFFF1-65D7-4180-90B7-7ABCE5F4C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936" y="1003495"/>
            <a:ext cx="2880000" cy="1800000"/>
          </a:xfrm>
          <a:prstGeom prst="rect">
            <a:avLst/>
          </a:prstGeom>
        </p:spPr>
      </p:pic>
      <p:sp>
        <p:nvSpPr>
          <p:cNvPr id="15" name="Octagon 14">
            <a:extLst>
              <a:ext uri="{FF2B5EF4-FFF2-40B4-BE49-F238E27FC236}">
                <a16:creationId xmlns:a16="http://schemas.microsoft.com/office/drawing/2014/main" id="{C7903085-B676-4B5A-A02E-2E41C9CA31B9}"/>
              </a:ext>
            </a:extLst>
          </p:cNvPr>
          <p:cNvSpPr/>
          <p:nvPr/>
        </p:nvSpPr>
        <p:spPr>
          <a:xfrm>
            <a:off x="7960938" y="1225940"/>
            <a:ext cx="1122101" cy="1122101"/>
          </a:xfrm>
          <a:prstGeom prst="octag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PP01 &amp; PP02 contain many invalid pitches due to marker issue</a:t>
            </a:r>
            <a:endParaRPr lang="en-NL" sz="700" dirty="0"/>
          </a:p>
        </p:txBody>
      </p:sp>
    </p:spTree>
    <p:extLst>
      <p:ext uri="{BB962C8B-B14F-4D97-AF65-F5344CB8AC3E}">
        <p14:creationId xmlns:p14="http://schemas.microsoft.com/office/powerpoint/2010/main" val="15110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F50E-FB3E-478B-96CF-8013237E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Group_1 </a:t>
            </a:r>
            <a:r>
              <a:rPr lang="en-US" dirty="0">
                <a:sym typeface="Wingdings" panose="05000000000000000000" pitchFamily="2" charset="2"/>
              </a:rPr>
              <a:t> Group_2 increase</a:t>
            </a:r>
            <a:endParaRPr lang="en-NL" dirty="0"/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E175046A-BA00-46B7-9DE7-3975CD457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936" y="1003495"/>
            <a:ext cx="2880000" cy="180000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B3758BF-00C4-4EFC-8234-AE5BB89E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936" y="2886675"/>
            <a:ext cx="2880000" cy="18000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9056C07-9237-4A9B-AD84-6A096A99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21" y="1003495"/>
            <a:ext cx="2880000" cy="180000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9E560A31-7F26-4F47-B8C6-576F2381E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521" y="2886675"/>
            <a:ext cx="2880000" cy="1800000"/>
          </a:xfrm>
          <a:prstGeom prst="rect">
            <a:avLst/>
          </a:prstGeom>
        </p:spPr>
      </p:pic>
      <p:sp>
        <p:nvSpPr>
          <p:cNvPr id="19" name="Octagon 18">
            <a:extLst>
              <a:ext uri="{FF2B5EF4-FFF2-40B4-BE49-F238E27FC236}">
                <a16:creationId xmlns:a16="http://schemas.microsoft.com/office/drawing/2014/main" id="{9410E9B1-B392-449F-A4B9-0D3555283175}"/>
              </a:ext>
            </a:extLst>
          </p:cNvPr>
          <p:cNvSpPr/>
          <p:nvPr/>
        </p:nvSpPr>
        <p:spPr>
          <a:xfrm>
            <a:off x="936064" y="1342873"/>
            <a:ext cx="1121244" cy="1121244"/>
          </a:xfrm>
          <a:prstGeom prst="octag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PP05 has ~20 invalid pitches after 80 valid, thus no group_4</a:t>
            </a:r>
            <a:endParaRPr lang="en-NL" sz="700" dirty="0"/>
          </a:p>
        </p:txBody>
      </p:sp>
    </p:spTree>
    <p:extLst>
      <p:ext uri="{BB962C8B-B14F-4D97-AF65-F5344CB8AC3E}">
        <p14:creationId xmlns:p14="http://schemas.microsoft.com/office/powerpoint/2010/main" val="78394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3362-20F7-46E5-87BF-6F9C254D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Group_1 </a:t>
            </a:r>
            <a:r>
              <a:rPr lang="en-US" dirty="0">
                <a:sym typeface="Wingdings" panose="05000000000000000000" pitchFamily="2" charset="2"/>
              </a:rPr>
              <a:t> Group_2 increase</a:t>
            </a:r>
            <a:endParaRPr lang="en-NL" dirty="0"/>
          </a:p>
        </p:txBody>
      </p:sp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AF728A85-53DD-47B1-B665-0A8338BD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20" y="1002268"/>
            <a:ext cx="2880001" cy="1800000"/>
          </a:xfrm>
          <a:prstGeom prst="rect">
            <a:avLst/>
          </a:prstGeom>
        </p:spPr>
      </p:pic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ABC3C5AF-8B49-4AF1-8AA5-AEB440757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7936" y="1002268"/>
            <a:ext cx="2880000" cy="1800000"/>
          </a:xfr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9E1AB3-78EB-41D9-B482-1CCE85AA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21" y="2886675"/>
            <a:ext cx="2880000" cy="1800000"/>
          </a:xfrm>
          <a:prstGeom prst="rect">
            <a:avLst/>
          </a:prstGeom>
        </p:spPr>
      </p:pic>
      <p:sp>
        <p:nvSpPr>
          <p:cNvPr id="21" name="Octagon 20">
            <a:extLst>
              <a:ext uri="{FF2B5EF4-FFF2-40B4-BE49-F238E27FC236}">
                <a16:creationId xmlns:a16="http://schemas.microsoft.com/office/drawing/2014/main" id="{FDB51AE3-5E6B-4F2A-847A-0C008FE7DFBD}"/>
              </a:ext>
            </a:extLst>
          </p:cNvPr>
          <p:cNvSpPr/>
          <p:nvPr/>
        </p:nvSpPr>
        <p:spPr>
          <a:xfrm>
            <a:off x="7964657" y="1237956"/>
            <a:ext cx="1123071" cy="1123071"/>
          </a:xfrm>
          <a:prstGeom prst="octag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Up till pitch 40 I only have 4 valid pitches</a:t>
            </a:r>
            <a:endParaRPr lang="en-NL" sz="700" dirty="0"/>
          </a:p>
        </p:txBody>
      </p:sp>
    </p:spTree>
    <p:extLst>
      <p:ext uri="{BB962C8B-B14F-4D97-AF65-F5344CB8AC3E}">
        <p14:creationId xmlns:p14="http://schemas.microsoft.com/office/powerpoint/2010/main" val="998715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91AA-25AB-4B63-8F94-D87585E5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434FD-F7FA-4781-B4C2-A44FFC7C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Left-handed pitchers</a:t>
            </a:r>
          </a:p>
          <a:p>
            <a:r>
              <a:rPr lang="en-US" dirty="0"/>
              <a:t>Normalize for ball speed</a:t>
            </a:r>
          </a:p>
          <a:p>
            <a:r>
              <a:rPr lang="en-US" dirty="0"/>
              <a:t>Moving coefficient of variance</a:t>
            </a:r>
          </a:p>
          <a:p>
            <a:r>
              <a:rPr lang="en-US" dirty="0"/>
              <a:t>Integrate fatigue self report data</a:t>
            </a:r>
          </a:p>
          <a:p>
            <a:r>
              <a:rPr lang="en-US" dirty="0"/>
              <a:t>Integrate sEMG data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3925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5071-559A-4064-94BD-94248F3E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marker data</a:t>
            </a:r>
            <a:endParaRPr lang="en-NL" dirty="0"/>
          </a:p>
        </p:txBody>
      </p:sp>
      <p:pic>
        <p:nvPicPr>
          <p:cNvPr id="4" name="PP03_10_labeled.c3d - Mokka 2022-04-28 15-01-54">
            <a:hlinkClick r:id="" action="ppaction://media"/>
            <a:extLst>
              <a:ext uri="{FF2B5EF4-FFF2-40B4-BE49-F238E27FC236}">
                <a16:creationId xmlns:a16="http://schemas.microsoft.com/office/drawing/2014/main" id="{DC6D0CF9-DCCF-41A5-8DF1-E7C985B553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975" y="1200150"/>
            <a:ext cx="6461125" cy="3486150"/>
          </a:xfrm>
        </p:spPr>
      </p:pic>
    </p:spTree>
    <p:extLst>
      <p:ext uri="{BB962C8B-B14F-4D97-AF65-F5344CB8AC3E}">
        <p14:creationId xmlns:p14="http://schemas.microsoft.com/office/powerpoint/2010/main" val="165476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C859-DD9A-435A-97ED-1AE2EB20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Preprocessing_cut_filter.py</a:t>
            </a:r>
            <a:endParaRPr lang="en-NL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92D1163-8F03-4E24-A6C5-B6A2B1215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819" y="1200150"/>
            <a:ext cx="2217438" cy="3486150"/>
          </a:xfrm>
        </p:spPr>
      </p:pic>
    </p:spTree>
    <p:extLst>
      <p:ext uri="{BB962C8B-B14F-4D97-AF65-F5344CB8AC3E}">
        <p14:creationId xmlns:p14="http://schemas.microsoft.com/office/powerpoint/2010/main" val="32223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461A-593C-4FEA-AB38-3A121590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Preprocessing_cut_filter.py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BA79D7-A349-418D-90D2-62E389C2E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749" y="932457"/>
            <a:ext cx="4989577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4396-2551-47BA-AE61-8B986B23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Main_PP0X.py</a:t>
            </a:r>
            <a:endParaRPr lang="en-NL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837B7810-B815-4AD9-A5AB-3D830412B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301" y="43277"/>
            <a:ext cx="2330593" cy="5044299"/>
          </a:xfrm>
        </p:spPr>
      </p:pic>
    </p:spTree>
    <p:extLst>
      <p:ext uri="{BB962C8B-B14F-4D97-AF65-F5344CB8AC3E}">
        <p14:creationId xmlns:p14="http://schemas.microsoft.com/office/powerpoint/2010/main" val="147659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B685-78AD-483A-B99A-8B3464EB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Plot_inning_segment_moments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2F8B32-99A9-4CEB-BCF1-6FCEBDD7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012" y="1200150"/>
            <a:ext cx="6685051" cy="3486150"/>
          </a:xfrm>
        </p:spPr>
      </p:pic>
      <p:pic>
        <p:nvPicPr>
          <p:cNvPr id="4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07D7AE4F-24D9-4C34-8797-0F8E30F5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" y="318867"/>
            <a:ext cx="1897781" cy="41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0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688A-B121-4818-AA69-C9581A52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 peak adduction / abduction moments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C4AA5-FB6F-42BE-8B4A-1A87542B5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446" y="1200150"/>
            <a:ext cx="6710183" cy="348615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9FD97E-4D9C-4986-ACAF-65EC757B026B}"/>
              </a:ext>
            </a:extLst>
          </p:cNvPr>
          <p:cNvSpPr/>
          <p:nvPr/>
        </p:nvSpPr>
        <p:spPr>
          <a:xfrm>
            <a:off x="5111262" y="1594338"/>
            <a:ext cx="426720" cy="1875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322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583A-045E-4151-B65C-5442679B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Innings</a:t>
            </a:r>
            <a:endParaRPr lang="en-NL" dirty="0"/>
          </a:p>
        </p:txBody>
      </p:sp>
      <p:pic>
        <p:nvPicPr>
          <p:cNvPr id="5" name="Content Placeholder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12A84EE-B5EE-4410-9F0C-2F6D4B2B4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617" y="1200150"/>
            <a:ext cx="4753841" cy="3486150"/>
          </a:xfrm>
        </p:spPr>
      </p:pic>
    </p:spTree>
    <p:extLst>
      <p:ext uri="{BB962C8B-B14F-4D97-AF65-F5344CB8AC3E}">
        <p14:creationId xmlns:p14="http://schemas.microsoft.com/office/powerpoint/2010/main" val="128862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8413-4457-433F-8363-B67EA627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Inning</a:t>
            </a:r>
            <a:endParaRPr lang="en-NL" dirty="0"/>
          </a:p>
        </p:txBody>
      </p:sp>
      <p:pic>
        <p:nvPicPr>
          <p:cNvPr id="5" name="Content Placeholder 4" descr="Chart, 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609690F-6CB3-4A96-B6C5-A940CDB44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617" y="1200150"/>
            <a:ext cx="4753841" cy="3486150"/>
          </a:xfrm>
        </p:spPr>
      </p:pic>
    </p:spTree>
    <p:extLst>
      <p:ext uri="{BB962C8B-B14F-4D97-AF65-F5344CB8AC3E}">
        <p14:creationId xmlns:p14="http://schemas.microsoft.com/office/powerpoint/2010/main" val="301661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216</Words>
  <Application>Microsoft Office PowerPoint</Application>
  <PresentationFormat>On-screen Show (16:9)</PresentationFormat>
  <Paragraphs>33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Tahoma</vt:lpstr>
      <vt:lpstr>Office Theme</vt:lpstr>
      <vt:lpstr>Custom Design</vt:lpstr>
      <vt:lpstr>Results Discussion:  Right-Handed Pitchers</vt:lpstr>
      <vt:lpstr>Raw marker data</vt:lpstr>
      <vt:lpstr>Preprocessing_cut_filter.py</vt:lpstr>
      <vt:lpstr>Preprocessing_cut_filter.py</vt:lpstr>
      <vt:lpstr>Main_PP0X.py</vt:lpstr>
      <vt:lpstr>Plot_inning_segment_moments</vt:lpstr>
      <vt:lpstr>Find peak adduction / abduction moments</vt:lpstr>
      <vt:lpstr>Cumulative Innings</vt:lpstr>
      <vt:lpstr>Per Inning</vt:lpstr>
      <vt:lpstr>Per Inning</vt:lpstr>
      <vt:lpstr>Groups of N pitches</vt:lpstr>
      <vt:lpstr>Preliminary observations</vt:lpstr>
      <vt:lpstr>Group_1  Group_2 increase</vt:lpstr>
      <vt:lpstr>Group_1  Group_2 increase</vt:lpstr>
      <vt:lpstr>Group_1  Group_2 increase</vt:lpstr>
      <vt:lpstr>What’s next?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Thomas Hogerwou</cp:lastModifiedBy>
  <cp:revision>27</cp:revision>
  <dcterms:created xsi:type="dcterms:W3CDTF">2015-07-09T11:57:30Z</dcterms:created>
  <dcterms:modified xsi:type="dcterms:W3CDTF">2022-04-28T15:35:56Z</dcterms:modified>
</cp:coreProperties>
</file>